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3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E0A54-EDD7-F52C-E368-5D19A3E9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7E0530-F6A7-9E07-F96F-3AF341F2F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7D31FA-279C-A421-1198-6BACD0DC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0245D0-38C6-B216-274E-A96AD66C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EC636D-FE16-4B68-7201-85670BB2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0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1E28E-7004-3B7F-AA06-6F389589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CED346-78BA-6B6F-E94D-AFB31C91E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BE5710-5000-908C-FA56-13DE575E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763C6-C270-E05B-224A-35968274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E290F-15BF-63ED-90FD-9CCEEA96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1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C1496-7652-1201-D85A-4FEF21CBA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5EE503-B926-64B7-BE9A-8123963CE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8CFAEB-FF1D-8B40-1591-0E1F29F5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FDB74-5C80-618B-827E-DDF26781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687AB4-FFB1-89AD-7A8F-F5113267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9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17836-8DD6-4DBF-5540-A6BF030B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0284A1-777B-8650-1002-AD0093EFC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FE4B88-1FD7-26C3-60FD-C2FAC2DE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DB12AE-4F21-BC9B-81A5-5E9FA19E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27E53A-49B7-45EF-1DFC-7B0AB779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DBB9B-C88E-DB3F-E069-7CB24EB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1A6EA7-06EB-211E-461B-E124F9DB9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1020D-CF7C-644B-C2CD-DBAC4C5B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027AB9-4BCA-C4F1-D69A-A0D17346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E77E56-C356-58AC-5DB0-ABD7BC4C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A30F2-2F14-9642-4034-9ABD327D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4E185F-1448-2880-9F62-B3E25FB91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2C892F-B80E-5123-6CC8-644CBA058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904792-5E95-15B3-10C5-FF6F61C2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2204E8-0619-0ECB-8A5F-52B79C60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CA68DD-60D7-C8F7-6365-0731ECD7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7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2947E-9625-6953-1466-C28A14BC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A467CB-B140-7490-874D-A0D08D11D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52B40F-33AF-ECC1-9F77-6FE43DF12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D5D6D7-1455-93EA-3F97-8B8F09186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E91FC7-6F81-A736-F94D-90FCD9392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B7F0B18-B798-A2EE-BF38-8953A72A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B7150B-EF53-55E7-C552-EB889792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B8B8E0-8E94-C838-F051-A23B51BE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5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62E83-33AE-ED3A-273A-3F534EA9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13FA39-98FC-7DAA-BCE6-1D019562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FA539F-E4EE-4F34-6982-A1153007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FD8A29-E911-8ECC-EBD0-735C8D6A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E66D09-697E-06C8-9BE0-1338D8FA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3C1AE5-88E9-834E-7C16-07713218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82B1CC-4592-A9B6-D091-BA1D21A8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2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652C0-4A5A-CD21-21F2-5CB46ED8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964C1-044A-CB5A-D064-A069D855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4A42FA-DC8C-D0CF-BE4B-EB4BB8BB1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832CD3-A81C-08B5-03BC-61F5734A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9FF479-A278-81C7-B182-0B56AA47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F57A32-A1F8-B6B9-76FB-E560F4DE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3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27C770-B0C6-817F-F091-BCDD1D1A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646501-D530-0DCC-9BBD-7915DEB3B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9A022-93CA-D71F-2D52-4DF2B68A0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0299B1-A1AF-ACFD-0281-932C40A9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3C42C5-56A5-4DDC-EF83-14F373D6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289F10-D5DB-88DA-568C-7181A8B7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9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9D80D2C-EA98-E611-06A9-8085BFE2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18556B-A936-4E68-20C6-9D24126EC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58ECA-1EAC-69F2-13B5-7B8F50828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E327-47F7-411E-BBEC-981D66CF9A0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63E402-05D4-AC93-04CB-7110B33EB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78C57-7243-4F16-39F5-A2E00FD66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F16B-5AE5-435A-B409-17C96870DF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90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E3A22D4-AD4F-9583-B051-9046F71C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6" y="414804"/>
            <a:ext cx="8715660" cy="60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3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D15F15-0A56-DE1A-BB5E-D39EED84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60" y="517461"/>
            <a:ext cx="8454662" cy="58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6E349-2F0D-A338-075F-ED00FEA3A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38" y="466524"/>
            <a:ext cx="9175123" cy="59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5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017D99-B70E-3DDA-2F44-960E25569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45" y="428017"/>
            <a:ext cx="8719312" cy="62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9CFB30-ACA1-8898-582C-C9EC015B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90" y="336749"/>
            <a:ext cx="8871456" cy="61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0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1F9843-8018-1EDF-D12F-4981D8C3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18" y="321013"/>
            <a:ext cx="9098261" cy="64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59E3AC-72FD-2440-C9EB-90799E308A53}"/>
              </a:ext>
            </a:extLst>
          </p:cNvPr>
          <p:cNvSpPr txBox="1"/>
          <p:nvPr/>
        </p:nvSpPr>
        <p:spPr>
          <a:xfrm>
            <a:off x="163772" y="197346"/>
            <a:ext cx="110410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HuaSunshine</a:t>
            </a:r>
            <a:r>
              <a:rPr lang="en-US" altLang="zh-CN" dirty="0"/>
              <a:t> Optoelectronics Co., Ltd.</a:t>
            </a:r>
            <a:r>
              <a:rPr lang="zh-CN" altLang="en-US" dirty="0"/>
              <a:t>缘由：这个名称将“</a:t>
            </a:r>
            <a:r>
              <a:rPr lang="en-US" altLang="zh-CN" dirty="0"/>
              <a:t>Hua”</a:t>
            </a:r>
            <a:r>
              <a:rPr lang="zh-CN" altLang="en-US" dirty="0"/>
              <a:t>与阳光的意象相结合，传达出公司产品明亮、高效的特点，并突出光电科技的领域。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BrightHua</a:t>
            </a:r>
            <a:r>
              <a:rPr lang="en-US" altLang="zh-CN" dirty="0"/>
              <a:t> Automotive Lighting Solutions</a:t>
            </a:r>
            <a:r>
              <a:rPr lang="zh-CN" altLang="en-US" dirty="0"/>
              <a:t>缘由：这个名称强调了公司提供的明亮、清晰的汽车照明解决方案，</a:t>
            </a:r>
            <a:r>
              <a:rPr lang="en-US" altLang="zh-CN" dirty="0"/>
              <a:t>Hua</a:t>
            </a:r>
            <a:r>
              <a:rPr lang="zh-CN" altLang="en-US" dirty="0"/>
              <a:t>表示公司的华丽和创新。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RadiantDawn</a:t>
            </a:r>
            <a:r>
              <a:rPr lang="en-US" altLang="zh-CN" dirty="0"/>
              <a:t> Automotive Illumination</a:t>
            </a:r>
            <a:r>
              <a:rPr lang="zh-CN" altLang="en-US" dirty="0"/>
              <a:t>缘由：这个名称传达了公司产品照明效果出色的特点，同时以“</a:t>
            </a:r>
            <a:r>
              <a:rPr lang="en-US" altLang="zh-CN" dirty="0" err="1"/>
              <a:t>RadiantDawn</a:t>
            </a:r>
            <a:r>
              <a:rPr lang="en-US" altLang="zh-CN" dirty="0"/>
              <a:t>”</a:t>
            </a:r>
            <a:r>
              <a:rPr lang="zh-CN" altLang="en-US" dirty="0"/>
              <a:t>表达了晨曦初升、希望和新的开始的意义。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HuaGlow</a:t>
            </a:r>
            <a:r>
              <a:rPr lang="en-US" altLang="zh-CN" dirty="0"/>
              <a:t> Light Technology Co., Ltd.</a:t>
            </a:r>
            <a:r>
              <a:rPr lang="zh-CN" altLang="en-US" dirty="0"/>
              <a:t>缘由：这个名称突出了公司产品的光芒和闪耀效果，加上“</a:t>
            </a:r>
            <a:r>
              <a:rPr lang="en-US" altLang="zh-CN" dirty="0"/>
              <a:t>Glow”</a:t>
            </a:r>
            <a:r>
              <a:rPr lang="zh-CN" altLang="en-US" dirty="0"/>
              <a:t>强调了产品的独特性和创新技术。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SunburstHua</a:t>
            </a:r>
            <a:r>
              <a:rPr lang="en-US" altLang="zh-CN" dirty="0"/>
              <a:t> Lighting Systems</a:t>
            </a:r>
            <a:r>
              <a:rPr lang="zh-CN" altLang="en-US" dirty="0"/>
              <a:t>缘由：这个名称将“</a:t>
            </a:r>
            <a:r>
              <a:rPr lang="en-US" altLang="zh-CN" dirty="0"/>
              <a:t>Sunburst”</a:t>
            </a:r>
            <a:r>
              <a:rPr lang="zh-CN" altLang="en-US" dirty="0"/>
              <a:t>与“</a:t>
            </a:r>
            <a:r>
              <a:rPr lang="en-US" altLang="zh-CN" dirty="0"/>
              <a:t>Hua”</a:t>
            </a:r>
            <a:r>
              <a:rPr lang="zh-CN" altLang="en-US" dirty="0"/>
              <a:t>相结合，表达了公司产品如太阳般明亮，并具有突出的照明系统的特点。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LuminousHua</a:t>
            </a:r>
            <a:r>
              <a:rPr lang="en-US" altLang="zh-CN" dirty="0"/>
              <a:t> Automotive Lamps</a:t>
            </a:r>
            <a:r>
              <a:rPr lang="zh-CN" altLang="en-US" dirty="0"/>
              <a:t>缘由：这个名称将“</a:t>
            </a:r>
            <a:r>
              <a:rPr lang="en-US" altLang="zh-CN" dirty="0"/>
              <a:t>Luminous”</a:t>
            </a:r>
            <a:r>
              <a:rPr lang="zh-CN" altLang="en-US" dirty="0"/>
              <a:t>（发光）与“</a:t>
            </a:r>
            <a:r>
              <a:rPr lang="en-US" altLang="zh-CN" dirty="0"/>
              <a:t>Hua”</a:t>
            </a:r>
            <a:r>
              <a:rPr lang="zh-CN" altLang="en-US" dirty="0"/>
              <a:t>相结合，突出了公司产品在照明领域的亮度和卓越性能。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HuaMax</a:t>
            </a:r>
            <a:r>
              <a:rPr lang="en-US" altLang="zh-CN" dirty="0"/>
              <a:t> Auto Lighting Solutions</a:t>
            </a:r>
            <a:r>
              <a:rPr lang="zh-CN" altLang="en-US" dirty="0"/>
              <a:t>缘由：这个名称意味着公司在汽车照明领域的顶尖地位，向市场展示了公司提供的一流解决方案和最大化的效果。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HuaBeam</a:t>
            </a:r>
            <a:r>
              <a:rPr lang="en-US" altLang="zh-CN" dirty="0"/>
              <a:t> Illumination Technology Co., Ltd.</a:t>
            </a:r>
            <a:r>
              <a:rPr lang="zh-CN" altLang="en-US" dirty="0"/>
              <a:t>缘由：这个名称将“</a:t>
            </a:r>
            <a:r>
              <a:rPr lang="en-US" altLang="zh-CN" dirty="0"/>
              <a:t>Hua”</a:t>
            </a:r>
            <a:r>
              <a:rPr lang="zh-CN" altLang="en-US" dirty="0"/>
              <a:t>与“</a:t>
            </a:r>
            <a:r>
              <a:rPr lang="en-US" altLang="zh-CN" dirty="0"/>
              <a:t>Beam”</a:t>
            </a:r>
            <a:r>
              <a:rPr lang="zh-CN" altLang="en-US" dirty="0"/>
              <a:t>（光束）相结合，强调了公司在照明技术领域的专业能力和创新。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LightSpark</a:t>
            </a:r>
            <a:r>
              <a:rPr lang="en-US" altLang="zh-CN" dirty="0"/>
              <a:t> Hua Automotive Technology</a:t>
            </a:r>
            <a:r>
              <a:rPr lang="zh-CN" altLang="en-US" dirty="0"/>
              <a:t>缘由：这个名称将“</a:t>
            </a:r>
            <a:r>
              <a:rPr lang="en-US" altLang="zh-CN" dirty="0" err="1"/>
              <a:t>LightSpark</a:t>
            </a:r>
            <a:r>
              <a:rPr lang="en-US" altLang="zh-CN" dirty="0"/>
              <a:t>”</a:t>
            </a:r>
            <a:r>
              <a:rPr lang="zh-CN" altLang="en-US" dirty="0"/>
              <a:t>（光芒闪耀）与华字相结合，突出了公司在汽车技术领域的光辉和突破。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HuaLumina</a:t>
            </a:r>
            <a:r>
              <a:rPr lang="en-US" altLang="zh-CN" dirty="0"/>
              <a:t> Auto Lighting Solutions</a:t>
            </a:r>
            <a:r>
              <a:rPr lang="zh-CN" altLang="en-US" dirty="0"/>
              <a:t>缘由：这个名称结合了“</a:t>
            </a:r>
            <a:r>
              <a:rPr lang="en-US" altLang="zh-CN" dirty="0"/>
              <a:t>Hua”</a:t>
            </a:r>
            <a:r>
              <a:rPr lang="zh-CN" altLang="en-US" dirty="0"/>
              <a:t>和“</a:t>
            </a:r>
            <a:r>
              <a:rPr lang="en-US" altLang="zh-CN" dirty="0"/>
              <a:t>Lumina”</a:t>
            </a:r>
            <a:r>
              <a:rPr lang="zh-CN" altLang="en-US" dirty="0"/>
              <a:t>（光明），突出了公司在汽车照明解决方案方面的专业能力和创新。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IlluminateHua</a:t>
            </a:r>
            <a:r>
              <a:rPr lang="en-US" altLang="zh-CN" dirty="0"/>
              <a:t> Automotive Illumination</a:t>
            </a:r>
            <a:r>
              <a:rPr lang="zh-CN" altLang="en-US" dirty="0"/>
              <a:t>缘由：这个名称强调了公司产品在汽车照明方面的照亮效果，传达出公司在创造明亮、清晰照明的领域的专业能力。以上是基于“华旭光电科技有限公司”所描述的汽车车灯配套生产厂家的英文名称方案，每个名称的理由表达了公司的特点和价值主张。请大家看看，有没有喜欢的？</a:t>
            </a:r>
          </a:p>
        </p:txBody>
      </p:sp>
    </p:spTree>
    <p:extLst>
      <p:ext uri="{BB962C8B-B14F-4D97-AF65-F5344CB8AC3E}">
        <p14:creationId xmlns:p14="http://schemas.microsoft.com/office/powerpoint/2010/main" val="408898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400</Words>
  <Application>Microsoft Office PowerPoint</Application>
  <PresentationFormat>宽屏</PresentationFormat>
  <Paragraphs>11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goalsing2021@outlook.com</dc:creator>
  <cp:lastModifiedBy>goalsing2021@outlook.com</cp:lastModifiedBy>
  <cp:revision>3</cp:revision>
  <dcterms:created xsi:type="dcterms:W3CDTF">2023-09-17T13:15:22Z</dcterms:created>
  <dcterms:modified xsi:type="dcterms:W3CDTF">2023-09-27T03:08:12Z</dcterms:modified>
</cp:coreProperties>
</file>