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49" r:id="rId2"/>
    <p:sldId id="541" r:id="rId3"/>
    <p:sldId id="550" r:id="rId4"/>
    <p:sldId id="551" r:id="rId5"/>
  </p:sldIdLst>
  <p:sldSz cx="9144000" cy="5143500" type="screen16x9"/>
  <p:notesSz cx="7104063" cy="102346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9">
          <p15:clr>
            <a:srgbClr val="A4A3A4"/>
          </p15:clr>
        </p15:guide>
        <p15:guide id="2" pos="2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80D"/>
    <a:srgbClr val="EE1818"/>
    <a:srgbClr val="C6BF79"/>
    <a:srgbClr val="CD7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6" autoAdjust="0"/>
    <p:restoredTop sz="94660"/>
  </p:normalViewPr>
  <p:slideViewPr>
    <p:cSldViewPr showGuides="1">
      <p:cViewPr varScale="1">
        <p:scale>
          <a:sx n="108" d="100"/>
          <a:sy n="108" d="100"/>
        </p:scale>
        <p:origin x="749" y="67"/>
      </p:cViewPr>
      <p:guideLst>
        <p:guide orient="horz" pos="1699"/>
        <p:guide pos="2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fontAlgn="base"/>
            <a:r>
              <a:rPr lang="zh-CN" altLang="en-US" strike="noStrike" noProof="1"/>
              <a:t>盛富产品介绍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fontAlgn="base"/>
            <a:fld id="{F142D079-DDE6-4CE8-A6DA-410CE4D53B83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2023/2/27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fontAlgn="base"/>
            <a:r>
              <a:rPr lang="zh-CN" altLang="en-US" strike="noStrike" noProof="1"/>
              <a:t>盛富产品介绍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fontAlgn="base"/>
            <a:fld id="{9BD7DD4A-FDCF-425D-8BEA-61C3D3ED54A8}" type="datetime1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2023/2/27</a:t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/>
          <a:lstStyle/>
          <a:p>
            <a:pPr lvl="0"/>
            <a:endParaRPr lang="zh-CN" altLang="en-US"/>
          </a:p>
        </p:txBody>
      </p:sp>
      <p:sp>
        <p:nvSpPr>
          <p:cNvPr id="27651" name="页眉占位符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43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/>
          <a:lstStyle/>
          <a:p>
            <a:pPr lvl="0"/>
            <a:endParaRPr lang="zh-CN" altLang="en-US"/>
          </a:p>
        </p:txBody>
      </p:sp>
      <p:sp>
        <p:nvSpPr>
          <p:cNvPr id="27651" name="页眉占位符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442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/>
          <a:lstStyle/>
          <a:p>
            <a:pPr lvl="0"/>
            <a:endParaRPr lang="zh-CN" altLang="en-US"/>
          </a:p>
        </p:txBody>
      </p:sp>
      <p:sp>
        <p:nvSpPr>
          <p:cNvPr id="27651" name="页眉占位符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710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7650" name="文本占位符 2"/>
          <p:cNvSpPr>
            <a:spLocks noGrp="1"/>
          </p:cNvSpPr>
          <p:nvPr>
            <p:ph type="body"/>
          </p:nvPr>
        </p:nvSpPr>
        <p:spPr/>
        <p:txBody>
          <a:bodyPr lIns="99075" tIns="49538" rIns="99075" bIns="49538" anchor="t"/>
          <a:lstStyle/>
          <a:p>
            <a:pPr lvl="0"/>
            <a:endParaRPr lang="zh-CN" altLang="en-US"/>
          </a:p>
        </p:txBody>
      </p:sp>
      <p:sp>
        <p:nvSpPr>
          <p:cNvPr id="27651" name="页眉占位符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 w="9525">
            <a:noFill/>
          </a:ln>
        </p:spPr>
        <p:txBody>
          <a:bodyPr vert="horz" lIns="99075" tIns="49538" rIns="99075" bIns="49538" anchor="t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618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20"/>
            <a:ext cx="6858000" cy="1791013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3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001"/>
            <a:ext cx="6858000" cy="1242039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42CA14-0D89-4FC1-9E96-72AD4DECB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01599"/>
            <a:ext cx="830582" cy="595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52930" cy="438941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28"/>
            <a:ext cx="7886700" cy="2139927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3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699"/>
            <a:ext cx="7886700" cy="11253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360"/>
            <a:ext cx="4032504" cy="3395066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92"/>
            <a:ext cx="7886700" cy="994346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4062"/>
            <a:ext cx="3655181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384"/>
            <a:ext cx="3655181" cy="2643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4062"/>
            <a:ext cx="3673182" cy="618042"/>
          </a:xfrm>
        </p:spPr>
        <p:txBody>
          <a:bodyPr anchor="ctr" anchorCtr="0"/>
          <a:lstStyle>
            <a:lvl1pPr marL="0" indent="0">
              <a:buNone/>
              <a:defRPr sz="1575"/>
            </a:lvl1pPr>
            <a:lvl2pPr marL="257175" indent="0">
              <a:buNone/>
              <a:defRPr sz="1350"/>
            </a:lvl2pPr>
            <a:lvl3pPr marL="514350" indent="0">
              <a:buNone/>
              <a:defRPr sz="1125"/>
            </a:lvl3pPr>
            <a:lvl4pPr marL="771525" indent="0">
              <a:buNone/>
              <a:defRPr sz="1015"/>
            </a:lvl4pPr>
            <a:lvl5pPr marL="1028700" indent="0">
              <a:buNone/>
              <a:defRPr sz="1015"/>
            </a:lvl5pPr>
            <a:lvl6pPr marL="1285875" indent="0">
              <a:buNone/>
              <a:defRPr sz="1015"/>
            </a:lvl6pPr>
            <a:lvl7pPr marL="1543050" indent="0">
              <a:buNone/>
              <a:defRPr sz="1015"/>
            </a:lvl7pPr>
            <a:lvl8pPr marL="1800225" indent="0">
              <a:buNone/>
              <a:defRPr sz="1015"/>
            </a:lvl8pPr>
            <a:lvl9pPr marL="2058035" indent="0">
              <a:buNone/>
              <a:defRPr sz="1015"/>
            </a:lvl9pPr>
          </a:lstStyle>
          <a:p>
            <a:pPr lvl="0" fontAlgn="base"/>
            <a:r>
              <a:rPr lang="zh-CN" altLang="en-US" sz="15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384"/>
            <a:ext cx="3673182" cy="2643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2949178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698"/>
            <a:ext cx="4629150" cy="3655858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z="15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3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1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1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2949178" cy="28591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8035" indent="0">
              <a:buNone/>
              <a:defRPr sz="56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FBD067B-7C30-4B22-89E0-D5187E9AA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09" y="101599"/>
            <a:ext cx="830582" cy="5958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60"/>
            <a:ext cx="3124012" cy="1200360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61"/>
            <a:ext cx="4629150" cy="405359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20"/>
            <a:ext cx="3124012" cy="2859191"/>
          </a:xfrm>
        </p:spPr>
        <p:txBody>
          <a:bodyPr/>
          <a:lstStyle>
            <a:lvl1pPr marL="0" indent="0">
              <a:buNone/>
              <a:defRPr sz="1125"/>
            </a:lvl1pPr>
            <a:lvl2pPr marL="257175" indent="0">
              <a:buNone/>
              <a:defRPr sz="1015"/>
            </a:lvl2pPr>
            <a:lvl3pPr marL="514350" indent="0">
              <a:buNone/>
              <a:defRPr sz="900"/>
            </a:lvl3pPr>
            <a:lvl4pPr marL="771525" indent="0">
              <a:buNone/>
              <a:defRPr sz="790"/>
            </a:lvl4pPr>
            <a:lvl5pPr marL="1028700" indent="0">
              <a:buNone/>
              <a:defRPr sz="790"/>
            </a:lvl5pPr>
            <a:lvl6pPr marL="1285875" indent="0">
              <a:buNone/>
              <a:defRPr sz="790"/>
            </a:lvl6pPr>
            <a:lvl7pPr marL="1543050" indent="0">
              <a:buNone/>
              <a:defRPr sz="790"/>
            </a:lvl7pPr>
            <a:lvl8pPr marL="1800225" indent="0">
              <a:buNone/>
              <a:defRPr sz="790"/>
            </a:lvl8pPr>
            <a:lvl9pPr marL="2058035" indent="0">
              <a:buNone/>
              <a:defRPr sz="790"/>
            </a:lvl9pPr>
          </a:lstStyle>
          <a:p>
            <a:pPr lvl="0" fontAlgn="base"/>
            <a:r>
              <a:rPr lang="zh-CN" altLang="en-US" sz="112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56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57175"/>
            <a:r>
              <a:rPr lang="zh-CN" altLang="en-US"/>
              <a:t>单击此处编辑母版文本样式</a:t>
            </a:r>
          </a:p>
          <a:p>
            <a:pPr lvl="1" indent="-214630"/>
            <a:r>
              <a:rPr lang="zh-CN" altLang="en-US"/>
              <a:t>第二级</a:t>
            </a:r>
          </a:p>
          <a:p>
            <a:pPr lvl="2" indent="-171450"/>
            <a:r>
              <a:rPr lang="zh-CN" altLang="en-US"/>
              <a:t>第三级</a:t>
            </a:r>
          </a:p>
          <a:p>
            <a:pPr lvl="3" indent="-171450"/>
            <a:r>
              <a:rPr lang="zh-CN" altLang="en-US"/>
              <a:t>第四级</a:t>
            </a:r>
          </a:p>
          <a:p>
            <a:pPr lvl="4" indent="-17145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4684713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4684713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 fontAlgn="base"/>
            <a:fld id="{9A0DB2DC-4C9A-4742-B13C-FB6460FD3503}" type="slidenum">
              <a:rPr lang="zh-CN" altLang="en-US" sz="105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463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6585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9485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2385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285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58035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00935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43835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3073"/>
          <p:cNvSpPr>
            <a:spLocks noGrp="1"/>
          </p:cNvSpPr>
          <p:nvPr>
            <p:ph type="ctrTitle"/>
          </p:nvPr>
        </p:nvSpPr>
        <p:spPr>
          <a:xfrm>
            <a:off x="3041830" y="1831675"/>
            <a:ext cx="3060340" cy="709611"/>
          </a:xfrm>
        </p:spPr>
        <p:txBody>
          <a:bodyPr anchor="ctr"/>
          <a:lstStyle/>
          <a:p>
            <a:pPr algn="l" defTabSz="914400">
              <a:buSzPct val="100000"/>
              <a:buNone/>
            </a:pPr>
            <a:r>
              <a:rPr lang="en-US" altLang="zh-CN" sz="3200" b="1" kern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r>
              <a:rPr lang="zh-CN" altLang="en-US" sz="3200" b="1" kern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</a:t>
            </a:r>
            <a:endParaRPr lang="en-US" altLang="zh-CN" sz="3200" b="1" kern="120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-6350" y="4687888"/>
            <a:ext cx="9156700" cy="476250"/>
          </a:xfr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http://www.sunfullmetal.com    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Copyright © MEIZHOU SUNFULL METAL PRODUCTS CO., LTD.</a:t>
            </a:r>
          </a:p>
        </p:txBody>
      </p:sp>
    </p:spTree>
    <p:extLst>
      <p:ext uri="{BB962C8B-B14F-4D97-AF65-F5344CB8AC3E}">
        <p14:creationId xmlns:p14="http://schemas.microsoft.com/office/powerpoint/2010/main" val="349807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3073"/>
          <p:cNvSpPr>
            <a:spLocks noGrp="1"/>
          </p:cNvSpPr>
          <p:nvPr>
            <p:ph type="ctrTitle"/>
          </p:nvPr>
        </p:nvSpPr>
        <p:spPr>
          <a:xfrm>
            <a:off x="584905" y="233928"/>
            <a:ext cx="8281868" cy="709611"/>
          </a:xfrm>
        </p:spPr>
        <p:txBody>
          <a:bodyPr anchor="ctr"/>
          <a:lstStyle/>
          <a:p>
            <a:pPr algn="l" defTabSz="914400">
              <a:buSzPct val="100000"/>
              <a:buNone/>
            </a:pPr>
            <a:r>
              <a:rPr lang="zh-CN" altLang="en-US" sz="3200" b="1" kern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产品：电动升降桌</a:t>
            </a:r>
            <a:endParaRPr lang="en-US" altLang="zh-CN" sz="3200" b="1" kern="120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-6350" y="4687888"/>
            <a:ext cx="9156700" cy="476250"/>
          </a:xfr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http://www.sunfullmetal.com    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Copyright © MEIZHOU SUNFULL METAL PRODUCTS CO., LTD.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CA8B91-4FE0-F7EA-6E91-69241831D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237" y="941353"/>
            <a:ext cx="4195536" cy="355144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1185D5-06B6-8228-A14A-9DD20CB69C2A}"/>
              </a:ext>
            </a:extLst>
          </p:cNvPr>
          <p:cNvSpPr txBox="1"/>
          <p:nvPr/>
        </p:nvSpPr>
        <p:spPr>
          <a:xfrm>
            <a:off x="618590" y="1275606"/>
            <a:ext cx="38093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使用场景：家庭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商标要求：时尚、科技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新潮、创意、活力、有冲击力，要有识别性。</a:t>
            </a:r>
          </a:p>
        </p:txBody>
      </p:sp>
    </p:spTree>
    <p:extLst>
      <p:ext uri="{BB962C8B-B14F-4D97-AF65-F5344CB8AC3E}">
        <p14:creationId xmlns:p14="http://schemas.microsoft.com/office/powerpoint/2010/main" val="2180784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3073"/>
          <p:cNvSpPr>
            <a:spLocks noGrp="1"/>
          </p:cNvSpPr>
          <p:nvPr>
            <p:ph type="ctrTitle"/>
          </p:nvPr>
        </p:nvSpPr>
        <p:spPr>
          <a:xfrm>
            <a:off x="584905" y="233928"/>
            <a:ext cx="8281868" cy="709611"/>
          </a:xfrm>
        </p:spPr>
        <p:txBody>
          <a:bodyPr anchor="ctr"/>
          <a:lstStyle/>
          <a:p>
            <a:pPr algn="l" defTabSz="914400">
              <a:buSzPct val="100000"/>
              <a:buNone/>
            </a:pPr>
            <a:r>
              <a:rPr lang="zh-CN" altLang="en-US" sz="3200" b="1" kern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参考案例</a:t>
            </a:r>
            <a:endParaRPr lang="en-US" altLang="zh-CN" sz="3200" b="1" kern="120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-6350" y="4687888"/>
            <a:ext cx="9156700" cy="476250"/>
          </a:xfr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http://www.sunfullmetal.com    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Copyright © MEIZHOU SUNFULL METAL PRODUCTS CO., LTD.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326481D-ECE4-48E3-7E05-B33A3816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059582"/>
            <a:ext cx="4488160" cy="33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0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3073"/>
          <p:cNvSpPr>
            <a:spLocks noGrp="1"/>
          </p:cNvSpPr>
          <p:nvPr>
            <p:ph type="ctrTitle"/>
          </p:nvPr>
        </p:nvSpPr>
        <p:spPr>
          <a:xfrm>
            <a:off x="584905" y="233928"/>
            <a:ext cx="8281868" cy="709611"/>
          </a:xfrm>
        </p:spPr>
        <p:txBody>
          <a:bodyPr anchor="ctr"/>
          <a:lstStyle/>
          <a:p>
            <a:pPr algn="l" defTabSz="914400">
              <a:buSzPct val="100000"/>
              <a:buNone/>
            </a:pPr>
            <a:r>
              <a:rPr lang="zh-CN" altLang="en-US" sz="3200" b="1" kern="120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参考案例</a:t>
            </a:r>
            <a:endParaRPr lang="en-US" altLang="zh-CN" sz="3200" b="1" kern="1200" baseline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-6350" y="4687888"/>
            <a:ext cx="9156700" cy="476250"/>
          </a:xfrm>
          <a:solidFill>
            <a:srgbClr val="FF0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http://www.sunfullmetal.com    </a:t>
            </a:r>
            <a:r>
              <a:rPr kumimoji="0" lang="en-US" altLang="zh-CN" sz="105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Copyright © MEIZHOU SUNFULL METAL PRODUCTS CO., LTD.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3269D1-EDCE-F1F8-1277-EAAD6B79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3539"/>
            <a:ext cx="6283424" cy="343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94843"/>
      </p:ext>
    </p:extLst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31459</TotalTime>
  <Words>110</Words>
  <Application>Microsoft Office PowerPoint</Application>
  <PresentationFormat>全屏显示(16:9)</PresentationFormat>
  <Paragraphs>11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微软雅黑</vt:lpstr>
      <vt:lpstr>Arial</vt:lpstr>
      <vt:lpstr>Calibri</vt:lpstr>
      <vt:lpstr>1_默认设计模板</vt:lpstr>
      <vt:lpstr>LOGO参考</vt:lpstr>
      <vt:lpstr>产品：电动升降桌</vt:lpstr>
      <vt:lpstr>参考案例</vt:lpstr>
      <vt:lpstr>参考案例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Administrator</dc:creator>
  <cp:lastModifiedBy>Guo Rudi</cp:lastModifiedBy>
  <cp:revision>835</cp:revision>
  <cp:lastPrinted>2019-08-02T09:54:00Z</cp:lastPrinted>
  <dcterms:created xsi:type="dcterms:W3CDTF">2018-07-02T00:40:00Z</dcterms:created>
  <dcterms:modified xsi:type="dcterms:W3CDTF">2023-02-27T06:51:39Z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